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oto Sans" charset="1" panose="020B0502040504020204"/>
      <p:regular r:id="rId10"/>
    </p:embeddedFont>
    <p:embeddedFont>
      <p:font typeface="Noto Sans Bold" charset="1" panose="020B0802040504020204"/>
      <p:regular r:id="rId11"/>
    </p:embeddedFont>
    <p:embeddedFont>
      <p:font typeface="Noto Sans Italics" charset="1" panose="020B0502040504090204"/>
      <p:regular r:id="rId12"/>
    </p:embeddedFont>
    <p:embeddedFont>
      <p:font typeface="Noto Sans Bold Italics" charset="1" panose="020B0802040504090204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  <p:embeddedFont>
      <p:font typeface="Arial Nova" charset="1" panose="020B0504020202020204"/>
      <p:regular r:id="rId18"/>
    </p:embeddedFont>
    <p:embeddedFont>
      <p:font typeface="Arial Nova Bold" charset="1" panose="020B0804020202020204"/>
      <p:regular r:id="rId19"/>
    </p:embeddedFont>
    <p:embeddedFont>
      <p:font typeface="Arial Nova Italics" charset="1" panose="020B0504020202090204"/>
      <p:regular r:id="rId20"/>
    </p:embeddedFont>
    <p:embeddedFont>
      <p:font typeface="Arial Nova Bold Italics" charset="1" panose="020B0804020202090204"/>
      <p:regular r:id="rId21"/>
    </p:embeddedFont>
    <p:embeddedFont>
      <p:font typeface="Arial Nova Light" charset="1" panose="020B0304020202020204"/>
      <p:regular r:id="rId22"/>
    </p:embeddedFont>
    <p:embeddedFont>
      <p:font typeface="Arial Nova Light Italics" charset="1" panose="020B030402020209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678D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245412" y="-201223"/>
            <a:ext cx="4989747" cy="10883733"/>
            <a:chOff x="0" y="0"/>
            <a:chExt cx="1314172" cy="28664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14172" cy="2866498"/>
            </a:xfrm>
            <a:custGeom>
              <a:avLst/>
              <a:gdLst/>
              <a:ahLst/>
              <a:cxnLst/>
              <a:rect r="r" b="b" t="t" l="l"/>
              <a:pathLst>
                <a:path h="2866498" w="1314172">
                  <a:moveTo>
                    <a:pt x="0" y="0"/>
                  </a:moveTo>
                  <a:lnTo>
                    <a:pt x="1314172" y="0"/>
                  </a:lnTo>
                  <a:lnTo>
                    <a:pt x="1314172" y="2866498"/>
                  </a:lnTo>
                  <a:lnTo>
                    <a:pt x="0" y="2866498"/>
                  </a:lnTo>
                  <a:close/>
                </a:path>
              </a:pathLst>
            </a:custGeom>
            <a:solidFill>
              <a:srgbClr val="243B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1314172" cy="28664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0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666082" y="705845"/>
            <a:ext cx="12955837" cy="226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24"/>
              </a:lnSpc>
            </a:pPr>
            <a:r>
              <a:rPr lang="en-US" sz="6517">
                <a:solidFill>
                  <a:srgbClr val="000000"/>
                </a:solidFill>
                <a:latin typeface="Noto Sans Bold"/>
              </a:rPr>
              <a:t>Báo Cáo Đồ Án Môn Kỹ Thuật Lập Trình Python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2939" y="3969028"/>
            <a:ext cx="13862121" cy="863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24"/>
              </a:lnSpc>
              <a:spcBef>
                <a:spcPct val="0"/>
              </a:spcBef>
            </a:pPr>
            <a:r>
              <a:rPr lang="en-US" sz="5017">
                <a:solidFill>
                  <a:srgbClr val="000000"/>
                </a:solidFill>
                <a:latin typeface="Noto Sans Bold"/>
              </a:rPr>
              <a:t>TÊN ĐỀ TÀI: Xây dựng game Space Shooteer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0913" y="6615937"/>
            <a:ext cx="6086501" cy="2642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75"/>
              </a:lnSpc>
            </a:pPr>
            <a:r>
              <a:rPr lang="en-US" sz="5053">
                <a:solidFill>
                  <a:srgbClr val="000000"/>
                </a:solidFill>
                <a:latin typeface="Arial Nova"/>
              </a:rPr>
              <a:t>Sinh viên thực hiện:</a:t>
            </a:r>
          </a:p>
          <a:p>
            <a:pPr algn="l">
              <a:lnSpc>
                <a:spcPts val="7075"/>
              </a:lnSpc>
            </a:pPr>
            <a:r>
              <a:rPr lang="en-US" sz="5053">
                <a:solidFill>
                  <a:srgbClr val="000000"/>
                </a:solidFill>
                <a:latin typeface="Arial Nova"/>
              </a:rPr>
              <a:t>Phạm Hoài Vũ</a:t>
            </a:r>
          </a:p>
          <a:p>
            <a:pPr algn="l">
              <a:lnSpc>
                <a:spcPts val="7075"/>
              </a:lnSpc>
            </a:pPr>
            <a:r>
              <a:rPr lang="en-US" sz="5053">
                <a:solidFill>
                  <a:srgbClr val="000000"/>
                </a:solidFill>
                <a:latin typeface="Arial Nova"/>
              </a:rPr>
              <a:t>MSSV: 21522804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678D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622285" y="159730"/>
            <a:ext cx="8630137" cy="156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Noto Sans Bold"/>
              </a:rPr>
              <a:t>Việc muốn làm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2251124"/>
            <a:ext cx="18288000" cy="5967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Hiển thị màn hình chính của trò chơi với tiêu đề và các tùy chọn như "Play Game", "High Scores", và "Quit". </a:t>
            </a: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Cho phép người chơi điều khiển tàu vũ trụ bằng các phím mũi tên hoặc chuột để di chuyển, và phím Space để bắn.</a:t>
            </a: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Hiển thị hình nền và các đối tượng như thiên thạch, địch, và đạn.</a:t>
            </a: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Tạo sự di chuyển của các đối tượng trên màn hình và cho phép địch bắn đạn.</a:t>
            </a: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Đảm bảo các đối tượng di chuyển và xuất hiện để tăng sự thú vị của trò chơi.</a:t>
            </a: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Theo dõi số điểm của người chơi dựa và hiển thị số điểm</a:t>
            </a:r>
          </a:p>
          <a:p>
            <a:pPr algn="l">
              <a:lnSpc>
                <a:spcPts val="4555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678D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1659456"/>
            <a:ext cx="18288000" cy="595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5"/>
              </a:lnSpc>
            </a:pP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Thêm âm thanh cho việc bắn, va chạm, và các sự kiện khác trong trò chơi để tăng sự hấp dẫn.</a:t>
            </a: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Cung cấp setting cho phép lựa chọn loại phi thuyền, chọn độ khó.</a:t>
            </a: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Tạo các vật phẩm rơi ra khi nhặt có thể thêm mạng, nâng cấp sức mạnh trong một khoảng thời gian.</a:t>
            </a: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Tạo thêm các màn chơi với độ khó tăng lên</a:t>
            </a:r>
          </a:p>
          <a:p>
            <a:pPr algn="l" marL="832045" indent="-416023" lvl="1">
              <a:lnSpc>
                <a:spcPts val="5395"/>
              </a:lnSpc>
              <a:buFont typeface="Arial"/>
              <a:buChar char="•"/>
            </a:pPr>
            <a:r>
              <a:rPr lang="en-US" sz="3853">
                <a:solidFill>
                  <a:srgbClr val="000000"/>
                </a:solidFill>
                <a:latin typeface="Arial Nova"/>
              </a:rPr>
              <a:t>Tạo thêm đối tượng boss có sức mạnh lớn hơn địch bình thường và hiển thị thanh máu cho boss, khi thanh máu hết thì boss bị tiêu diệt.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78D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31514" y="3433680"/>
            <a:ext cx="11024972" cy="6694137"/>
          </a:xfrm>
          <a:custGeom>
            <a:avLst/>
            <a:gdLst/>
            <a:ahLst/>
            <a:cxnLst/>
            <a:rect r="r" b="b" t="t" l="l"/>
            <a:pathLst>
              <a:path h="6694137" w="11024972">
                <a:moveTo>
                  <a:pt x="0" y="0"/>
                </a:moveTo>
                <a:lnTo>
                  <a:pt x="11024972" y="0"/>
                </a:lnTo>
                <a:lnTo>
                  <a:pt x="11024972" y="6694137"/>
                </a:lnTo>
                <a:lnTo>
                  <a:pt x="0" y="66941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00238" y="-331055"/>
            <a:ext cx="6687524" cy="156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Noto Sans Bold"/>
              </a:rPr>
              <a:t>Việc đã làm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49093" y="1168760"/>
            <a:ext cx="11542968" cy="2748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00"/>
              </a:lnSpc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Giao diện màn hình chính:</a:t>
            </a:r>
          </a:p>
          <a:p>
            <a:pPr algn="l" marL="678571" indent="-339286" lvl="1">
              <a:lnSpc>
                <a:spcPts val="4400"/>
              </a:lnSpc>
              <a:buFont typeface="Arial"/>
              <a:buChar char="•"/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Nhấn nút play để chơi game</a:t>
            </a:r>
          </a:p>
          <a:p>
            <a:pPr algn="l" marL="678571" indent="-339286" lvl="1">
              <a:lnSpc>
                <a:spcPts val="4400"/>
              </a:lnSpc>
              <a:buFont typeface="Arial"/>
              <a:buChar char="•"/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Nhấn Option vào giao diện cài đặt</a:t>
            </a:r>
          </a:p>
          <a:p>
            <a:pPr algn="l" marL="678571" indent="-339286" lvl="1">
              <a:lnSpc>
                <a:spcPts val="4400"/>
              </a:lnSpc>
              <a:buFont typeface="Arial"/>
              <a:buChar char="•"/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Nhấn Quit để thoát</a:t>
            </a:r>
          </a:p>
          <a:p>
            <a:pPr algn="l">
              <a:lnSpc>
                <a:spcPts val="44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78D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21428" y="3553058"/>
            <a:ext cx="10697031" cy="6473075"/>
          </a:xfrm>
          <a:custGeom>
            <a:avLst/>
            <a:gdLst/>
            <a:ahLst/>
            <a:cxnLst/>
            <a:rect r="r" b="b" t="t" l="l"/>
            <a:pathLst>
              <a:path h="6473075" w="10697031">
                <a:moveTo>
                  <a:pt x="0" y="0"/>
                </a:moveTo>
                <a:lnTo>
                  <a:pt x="10697031" y="0"/>
                </a:lnTo>
                <a:lnTo>
                  <a:pt x="10697031" y="6473075"/>
                </a:lnTo>
                <a:lnTo>
                  <a:pt x="0" y="64730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7462" y="419667"/>
            <a:ext cx="11542968" cy="3301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00"/>
              </a:lnSpc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Giao diện Option: </a:t>
            </a:r>
          </a:p>
          <a:p>
            <a:pPr algn="l" marL="678571" indent="-339286" lvl="1">
              <a:lnSpc>
                <a:spcPts val="4400"/>
              </a:lnSpc>
              <a:buFont typeface="Arial"/>
              <a:buChar char="•"/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Nhấn nut On/Off để bật, tắt âm thanh</a:t>
            </a:r>
          </a:p>
          <a:p>
            <a:pPr algn="l" marL="678571" indent="-339286" lvl="1">
              <a:lnSpc>
                <a:spcPts val="4400"/>
              </a:lnSpc>
              <a:buFont typeface="Arial"/>
              <a:buChar char="•"/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Nhấn các mũi tên trái/phải để tùy chọn loại đạn, chế độ chơi (Bàn phím hay chuột), loại phi thuyền, độ khó</a:t>
            </a:r>
          </a:p>
          <a:p>
            <a:pPr algn="l" marL="678571" indent="-339286" lvl="1">
              <a:lnSpc>
                <a:spcPts val="4400"/>
              </a:lnSpc>
              <a:buFont typeface="Arial"/>
              <a:buChar char="•"/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Nhấn mũi tên trên góc trái để trở về màn hình chính</a:t>
            </a:r>
          </a:p>
          <a:p>
            <a:pPr algn="l">
              <a:lnSpc>
                <a:spcPts val="44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78D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7144" y="2715313"/>
            <a:ext cx="6056449" cy="3671140"/>
          </a:xfrm>
          <a:custGeom>
            <a:avLst/>
            <a:gdLst/>
            <a:ahLst/>
            <a:cxnLst/>
            <a:rect r="r" b="b" t="t" l="l"/>
            <a:pathLst>
              <a:path h="3671140" w="6056449">
                <a:moveTo>
                  <a:pt x="0" y="0"/>
                </a:moveTo>
                <a:lnTo>
                  <a:pt x="6056450" y="0"/>
                </a:lnTo>
                <a:lnTo>
                  <a:pt x="6056450" y="3671140"/>
                </a:lnTo>
                <a:lnTo>
                  <a:pt x="0" y="3671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44036" y="2715313"/>
            <a:ext cx="6005640" cy="3671140"/>
          </a:xfrm>
          <a:custGeom>
            <a:avLst/>
            <a:gdLst/>
            <a:ahLst/>
            <a:cxnLst/>
            <a:rect r="r" b="b" t="t" l="l"/>
            <a:pathLst>
              <a:path h="3671140" w="6005640">
                <a:moveTo>
                  <a:pt x="0" y="0"/>
                </a:moveTo>
                <a:lnTo>
                  <a:pt x="6005640" y="0"/>
                </a:lnTo>
                <a:lnTo>
                  <a:pt x="6005640" y="3671140"/>
                </a:lnTo>
                <a:lnTo>
                  <a:pt x="0" y="36711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3051" y="2674146"/>
            <a:ext cx="6164949" cy="3712307"/>
          </a:xfrm>
          <a:custGeom>
            <a:avLst/>
            <a:gdLst/>
            <a:ahLst/>
            <a:cxnLst/>
            <a:rect r="r" b="b" t="t" l="l"/>
            <a:pathLst>
              <a:path h="3712307" w="6164949">
                <a:moveTo>
                  <a:pt x="0" y="0"/>
                </a:moveTo>
                <a:lnTo>
                  <a:pt x="6164949" y="0"/>
                </a:lnTo>
                <a:lnTo>
                  <a:pt x="6164949" y="3712307"/>
                </a:lnTo>
                <a:lnTo>
                  <a:pt x="0" y="37123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00362" y="314715"/>
            <a:ext cx="7752141" cy="156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Noto Sans Bold"/>
              </a:rPr>
              <a:t>Các Màn chơi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80898" y="6504210"/>
            <a:ext cx="1773445" cy="783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FFFFFF"/>
                </a:solidFill>
                <a:latin typeface="Noto Sans Bold"/>
              </a:rPr>
              <a:t>Màn 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60134" y="6504210"/>
            <a:ext cx="1773445" cy="783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FFFFFF"/>
                </a:solidFill>
                <a:latin typeface="Noto Sans Bold"/>
              </a:rPr>
              <a:t>Màn 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318803" y="6504210"/>
            <a:ext cx="1773445" cy="783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FFFFFF"/>
                </a:solidFill>
                <a:latin typeface="Noto Sans Bold"/>
              </a:rPr>
              <a:t>Màn 3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78D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89105" y="2858129"/>
            <a:ext cx="11830401" cy="7228963"/>
          </a:xfrm>
          <a:custGeom>
            <a:avLst/>
            <a:gdLst/>
            <a:ahLst/>
            <a:cxnLst/>
            <a:rect r="r" b="b" t="t" l="l"/>
            <a:pathLst>
              <a:path h="7228963" w="11830401">
                <a:moveTo>
                  <a:pt x="0" y="0"/>
                </a:moveTo>
                <a:lnTo>
                  <a:pt x="11830401" y="0"/>
                </a:lnTo>
                <a:lnTo>
                  <a:pt x="11830401" y="7228963"/>
                </a:lnTo>
                <a:lnTo>
                  <a:pt x="0" y="7228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8277" y="368006"/>
            <a:ext cx="11542968" cy="2748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00"/>
              </a:lnSpc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Màn hình Pause:</a:t>
            </a:r>
          </a:p>
          <a:p>
            <a:pPr algn="l" marL="678571" indent="-339286" lvl="1">
              <a:lnSpc>
                <a:spcPts val="4400"/>
              </a:lnSpc>
              <a:buFont typeface="Arial"/>
              <a:buChar char="•"/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Nhấn Resume để tiếp tục chơi</a:t>
            </a:r>
          </a:p>
          <a:p>
            <a:pPr algn="l" marL="678571" indent="-339286" lvl="1">
              <a:lnSpc>
                <a:spcPts val="4400"/>
              </a:lnSpc>
              <a:buFont typeface="Arial"/>
              <a:buChar char="•"/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Nhấn Option để cài đặt</a:t>
            </a:r>
          </a:p>
          <a:p>
            <a:pPr algn="l" marL="678571" indent="-339286" lvl="1">
              <a:lnSpc>
                <a:spcPts val="4400"/>
              </a:lnSpc>
              <a:buFont typeface="Arial"/>
              <a:buChar char="•"/>
            </a:pPr>
            <a:r>
              <a:rPr lang="en-US" sz="3142">
                <a:solidFill>
                  <a:srgbClr val="000000"/>
                </a:solidFill>
                <a:latin typeface="Arial Nova"/>
              </a:rPr>
              <a:t>Nhấn Quit để trở về màn hình chính</a:t>
            </a:r>
          </a:p>
          <a:p>
            <a:pPr algn="l">
              <a:lnSpc>
                <a:spcPts val="44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78D7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6475" y="3215228"/>
            <a:ext cx="8687525" cy="5171146"/>
          </a:xfrm>
          <a:custGeom>
            <a:avLst/>
            <a:gdLst/>
            <a:ahLst/>
            <a:cxnLst/>
            <a:rect r="r" b="b" t="t" l="l"/>
            <a:pathLst>
              <a:path h="5171146" w="8687525">
                <a:moveTo>
                  <a:pt x="0" y="0"/>
                </a:moveTo>
                <a:lnTo>
                  <a:pt x="8687525" y="0"/>
                </a:lnTo>
                <a:lnTo>
                  <a:pt x="8687525" y="5171146"/>
                </a:lnTo>
                <a:lnTo>
                  <a:pt x="0" y="517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37441" y="3215228"/>
            <a:ext cx="8319912" cy="5171146"/>
          </a:xfrm>
          <a:custGeom>
            <a:avLst/>
            <a:gdLst/>
            <a:ahLst/>
            <a:cxnLst/>
            <a:rect r="r" b="b" t="t" l="l"/>
            <a:pathLst>
              <a:path h="5171146" w="8319912">
                <a:moveTo>
                  <a:pt x="0" y="0"/>
                </a:moveTo>
                <a:lnTo>
                  <a:pt x="8319913" y="0"/>
                </a:lnTo>
                <a:lnTo>
                  <a:pt x="8319913" y="5171146"/>
                </a:lnTo>
                <a:lnTo>
                  <a:pt x="0" y="5171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14505" y="343290"/>
            <a:ext cx="15523855" cy="1203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0"/>
              </a:lnSpc>
            </a:pPr>
            <a:r>
              <a:rPr lang="en-US" sz="7000">
                <a:solidFill>
                  <a:srgbClr val="000000"/>
                </a:solidFill>
                <a:latin typeface="Noto Sans Bold"/>
              </a:rPr>
              <a:t>Màn Hình Game Win và Game Over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DAGDzHMnHhY</dc:identifier>
  <dcterms:modified xsi:type="dcterms:W3CDTF">2011-08-01T06:04:30Z</dcterms:modified>
  <cp:revision>1</cp:revision>
  <dc:title>Báo Cáo Đồ Án Môn Kỹ Thuật Lập Trình Python</dc:title>
</cp:coreProperties>
</file>

<file path=docProps/thumbnail.jpeg>
</file>